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6"/>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618" r:id="rId25"/>
    <p:sldId id="619" r:id="rId26"/>
    <p:sldId id="620" r:id="rId27"/>
    <p:sldId id="621" r:id="rId28"/>
    <p:sldId id="622" r:id="rId29"/>
    <p:sldId id="623" r:id="rId30"/>
    <p:sldId id="624" r:id="rId31"/>
    <p:sldId id="625" r:id="rId32"/>
    <p:sldId id="626" r:id="rId33"/>
    <p:sldId id="627" r:id="rId34"/>
    <p:sldId id="628" r:id="rId35"/>
    <p:sldId id="702" r:id="rId36"/>
    <p:sldId id="704" r:id="rId37"/>
    <p:sldId id="707" r:id="rId38"/>
    <p:sldId id="629" r:id="rId39"/>
    <p:sldId id="630" r:id="rId40"/>
    <p:sldId id="631" r:id="rId41"/>
    <p:sldId id="632" r:id="rId42"/>
    <p:sldId id="633" r:id="rId43"/>
    <p:sldId id="634" r:id="rId44"/>
    <p:sldId id="635" r:id="rId45"/>
    <p:sldId id="636" r:id="rId46"/>
    <p:sldId id="696" r:id="rId47"/>
    <p:sldId id="697" r:id="rId48"/>
    <p:sldId id="698" r:id="rId49"/>
    <p:sldId id="699" r:id="rId50"/>
    <p:sldId id="700" r:id="rId51"/>
    <p:sldId id="637" r:id="rId52"/>
    <p:sldId id="638" r:id="rId53"/>
    <p:sldId id="683" r:id="rId54"/>
    <p:sldId id="640" r:id="rId55"/>
    <p:sldId id="641" r:id="rId56"/>
    <p:sldId id="678" r:id="rId57"/>
    <p:sldId id="643" r:id="rId58"/>
    <p:sldId id="644" r:id="rId59"/>
    <p:sldId id="645" r:id="rId60"/>
    <p:sldId id="646" r:id="rId61"/>
    <p:sldId id="647" r:id="rId62"/>
    <p:sldId id="679" r:id="rId63"/>
    <p:sldId id="649" r:id="rId64"/>
    <p:sldId id="650" r:id="rId65"/>
    <p:sldId id="651" r:id="rId66"/>
    <p:sldId id="652" r:id="rId67"/>
    <p:sldId id="653" r:id="rId68"/>
    <p:sldId id="684" r:id="rId69"/>
    <p:sldId id="685" r:id="rId70"/>
    <p:sldId id="686" r:id="rId71"/>
    <p:sldId id="657" r:id="rId72"/>
    <p:sldId id="708" r:id="rId73"/>
    <p:sldId id="709" r:id="rId74"/>
    <p:sldId id="710" r:id="rId75"/>
    <p:sldId id="711" r:id="rId76"/>
    <p:sldId id="658" r:id="rId77"/>
    <p:sldId id="680" r:id="rId78"/>
    <p:sldId id="660" r:id="rId79"/>
    <p:sldId id="661" r:id="rId80"/>
    <p:sldId id="662" r:id="rId81"/>
    <p:sldId id="687" r:id="rId82"/>
    <p:sldId id="664" r:id="rId83"/>
    <p:sldId id="665" r:id="rId84"/>
    <p:sldId id="666" r:id="rId85"/>
    <p:sldId id="667" r:id="rId86"/>
    <p:sldId id="668" r:id="rId87"/>
    <p:sldId id="681" r:id="rId88"/>
    <p:sldId id="670" r:id="rId89"/>
    <p:sldId id="671" r:id="rId90"/>
    <p:sldId id="672" r:id="rId91"/>
    <p:sldId id="673" r:id="rId92"/>
    <p:sldId id="689" r:id="rId93"/>
    <p:sldId id="690" r:id="rId94"/>
    <p:sldId id="691" r:id="rId95"/>
    <p:sldId id="692" r:id="rId96"/>
    <p:sldId id="693" r:id="rId97"/>
    <p:sldId id="694" r:id="rId98"/>
    <p:sldId id="682" r:id="rId99"/>
    <p:sldId id="675" r:id="rId100"/>
    <p:sldId id="676" r:id="rId101"/>
    <p:sldId id="604" r:id="rId102"/>
    <p:sldId id="605" r:id="rId103"/>
    <p:sldId id="495" r:id="rId104"/>
    <p:sldId id="454" r:id="rId10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4" autoAdjust="0"/>
    <p:restoredTop sz="73295" autoAdjust="0"/>
  </p:normalViewPr>
  <p:slideViewPr>
    <p:cSldViewPr snapToGrid="0">
      <p:cViewPr varScale="1">
        <p:scale>
          <a:sx n="62" d="100"/>
          <a:sy n="62" d="100"/>
        </p:scale>
        <p:origin x="28" y="9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commentAuthors" Target="commentAuthors.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viewProps" Target="view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73</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78</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82</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93</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11111.vsdx"/></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22222.vsdx"/></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2.emf"/></Relationships>
</file>

<file path=ppt/slides/_rels/slide88.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6.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 xmlns:a16="http://schemas.microsoft.com/office/drawing/2014/main" val="20000"/>
                    </a:ext>
                  </a:extLst>
                </a:gridCol>
                <a:gridCol w="1674812">
                  <a:extLst>
                    <a:ext uri="{9D8B030D-6E8A-4147-A177-3AD203B41FA5}">
                      <a16:colId xmlns="" xmlns:a16="http://schemas.microsoft.com/office/drawing/2014/main" val="20001"/>
                    </a:ext>
                  </a:extLst>
                </a:gridCol>
                <a:gridCol w="2071688">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841500">
                  <a:extLst>
                    <a:ext uri="{9D8B030D-6E8A-4147-A177-3AD203B41FA5}">
                      <a16:colId xmlns="" xmlns:a16="http://schemas.microsoft.com/office/drawing/2014/main" val="20004"/>
                    </a:ext>
                  </a:extLst>
                </a:gridCol>
                <a:gridCol w="830658">
                  <a:extLst>
                    <a:ext uri="{9D8B030D-6E8A-4147-A177-3AD203B41FA5}">
                      <a16:colId xmlns="" xmlns:a16="http://schemas.microsoft.com/office/drawing/2014/main" val="20005"/>
                    </a:ext>
                  </a:extLst>
                </a:gridCol>
                <a:gridCol w="960042">
                  <a:extLst>
                    <a:ext uri="{9D8B030D-6E8A-4147-A177-3AD203B41FA5}">
                      <a16:colId xmlns="" xmlns:a16="http://schemas.microsoft.com/office/drawing/2014/main" val="20006"/>
                    </a:ext>
                  </a:extLst>
                </a:gridCol>
                <a:gridCol w="1917699">
                  <a:extLst>
                    <a:ext uri="{9D8B030D-6E8A-4147-A177-3AD203B41FA5}">
                      <a16:colId xmlns=""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a:t>
            </a:r>
            <a:r>
              <a:rPr lang="en-US" dirty="0" smtClean="0">
                <a:solidFill>
                  <a:srgbClr val="FFFFFF"/>
                </a:solidFill>
                <a:latin typeface="Segoe UI Light"/>
              </a:rPr>
              <a:t>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71"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a:t>
            </a:r>
            <a:r>
              <a:rPr lang="en-US" sz="4000" dirty="0" smtClean="0"/>
              <a:t>via </a:t>
            </a:r>
            <a:r>
              <a:rPr lang="en-US" sz="4000" dirty="0"/>
              <a:t>custom </a:t>
            </a:r>
            <a:r>
              <a:rPr lang="en-US" sz="4000" dirty="0" err="1" smtClean="0"/>
              <a:t>sharding</a:t>
            </a:r>
            <a:endParaRPr lang="en-US" sz="4000" dirty="0"/>
          </a:p>
          <a:p>
            <a:pPr marL="252000" algn="l">
              <a:spcBef>
                <a:spcPts val="1200"/>
              </a:spcBef>
            </a:pPr>
            <a:r>
              <a:rPr lang="en-US" sz="4000" dirty="0" smtClean="0"/>
              <a:t>Scale </a:t>
            </a:r>
            <a:r>
              <a:rPr lang="en-US" sz="4000" dirty="0"/>
              <a:t>out via .</a:t>
            </a:r>
            <a:r>
              <a:rPr lang="en-US" sz="4000" dirty="0" smtClean="0"/>
              <a:t>NET </a:t>
            </a:r>
            <a:r>
              <a:rPr lang="en-US" sz="4000" dirty="0"/>
              <a:t>Client libraries </a:t>
            </a:r>
            <a:r>
              <a:rPr lang="en-US" sz="4000" dirty="0" smtClean="0"/>
              <a:t>consumed </a:t>
            </a:r>
            <a:r>
              <a:rPr lang="en-US" sz="4000" dirty="0"/>
              <a:t>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95"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 xmlns:a16="http://schemas.microsoft.com/office/drawing/2014/main" val="20000"/>
                    </a:ext>
                  </a:extLst>
                </a:gridCol>
                <a:gridCol w="70976">
                  <a:extLst>
                    <a:ext uri="{9D8B030D-6E8A-4147-A177-3AD203B41FA5}">
                      <a16:colId xmlns="" xmlns:a16="http://schemas.microsoft.com/office/drawing/2014/main" val="20001"/>
                    </a:ext>
                  </a:extLst>
                </a:gridCol>
                <a:gridCol w="70976">
                  <a:extLst>
                    <a:ext uri="{9D8B030D-6E8A-4147-A177-3AD203B41FA5}">
                      <a16:colId xmlns="" xmlns:a16="http://schemas.microsoft.com/office/drawing/2014/main" val="20002"/>
                    </a:ext>
                  </a:extLst>
                </a:gridCol>
                <a:gridCol w="70976">
                  <a:extLst>
                    <a:ext uri="{9D8B030D-6E8A-4147-A177-3AD203B41FA5}">
                      <a16:colId xmlns="" xmlns:a16="http://schemas.microsoft.com/office/drawing/2014/main" val="20003"/>
                    </a:ext>
                  </a:extLst>
                </a:gridCol>
                <a:gridCol w="70976">
                  <a:extLst>
                    <a:ext uri="{9D8B030D-6E8A-4147-A177-3AD203B41FA5}">
                      <a16:colId xmlns=""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 xmlns:a16="http://schemas.microsoft.com/office/drawing/2014/main" val="20000"/>
                    </a:ext>
                  </a:extLst>
                </a:gridCol>
                <a:gridCol w="4637281">
                  <a:extLst>
                    <a:ext uri="{9D8B030D-6E8A-4147-A177-3AD203B41FA5}">
                      <a16:colId xmlns="" xmlns:a16="http://schemas.microsoft.com/office/drawing/2014/main" val="20001"/>
                    </a:ext>
                  </a:extLst>
                </a:gridCol>
                <a:gridCol w="4769478">
                  <a:extLst>
                    <a:ext uri="{9D8B030D-6E8A-4147-A177-3AD203B41FA5}">
                      <a16:colId xmlns=""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 xmlns:a16="http://schemas.microsoft.com/office/drawing/2014/main" val="20000"/>
                    </a:ext>
                  </a:extLst>
                </a:gridCol>
                <a:gridCol w="11658766">
                  <a:extLst>
                    <a:ext uri="{9D8B030D-6E8A-4147-A177-3AD203B41FA5}">
                      <a16:colId xmlns=""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 xmlns:a16="http://schemas.microsoft.com/office/drawing/2014/main" val="20000"/>
                    </a:ext>
                  </a:extLst>
                </a:gridCol>
                <a:gridCol w="4067504">
                  <a:extLst>
                    <a:ext uri="{9D8B030D-6E8A-4147-A177-3AD203B41FA5}">
                      <a16:colId xmlns="" xmlns:a16="http://schemas.microsoft.com/office/drawing/2014/main" val="20001"/>
                    </a:ext>
                  </a:extLst>
                </a:gridCol>
                <a:gridCol w="4635062">
                  <a:extLst>
                    <a:ext uri="{9D8B030D-6E8A-4147-A177-3AD203B41FA5}">
                      <a16:colId xmlns=""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882</TotalTime>
  <Words>7645</Words>
  <Application>Microsoft Office PowerPoint</Application>
  <PresentationFormat>Widescreen</PresentationFormat>
  <Paragraphs>1041</Paragraphs>
  <Slides>99</Slides>
  <Notes>79</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99</vt:i4>
      </vt:variant>
    </vt:vector>
  </HeadingPairs>
  <TitlesOfParts>
    <vt:vector size="116"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47</cp:revision>
  <cp:lastPrinted>2014-03-26T17:46:13Z</cp:lastPrinted>
  <dcterms:created xsi:type="dcterms:W3CDTF">2015-04-25T14:54:57Z</dcterms:created>
  <dcterms:modified xsi:type="dcterms:W3CDTF">2015-06-23T11:01:57Z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